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8" r:id="rId3"/>
    <p:sldId id="285" r:id="rId4"/>
    <p:sldId id="287" r:id="rId5"/>
    <p:sldId id="286" r:id="rId6"/>
    <p:sldId id="283" r:id="rId7"/>
    <p:sldId id="289" r:id="rId8"/>
    <p:sldId id="290" r:id="rId9"/>
    <p:sldId id="291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D6E3-CEB0-4437-9180-8FF233295A95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92B5-3B54-4AB7-A5E3-F74838A52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G:\СКАЗКИ 2 класс\imgс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1" y="692695"/>
            <a:ext cx="7588703" cy="5407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0432" y="0"/>
            <a:ext cx="5603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МБОУ Масловская ООШ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8244" y="6273225"/>
            <a:ext cx="2147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1, 3 классы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3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62880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Сказка – умница </a:t>
            </a:r>
            <a:r>
              <a:rPr lang="ru-RU" sz="3600" b="1" dirty="0">
                <a:solidFill>
                  <a:srgbClr val="C00000"/>
                </a:solidFill>
              </a:rPr>
              <a:t>и прелесть,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с </a:t>
            </a:r>
            <a:r>
              <a:rPr lang="ru-RU" sz="3600" b="1" dirty="0">
                <a:solidFill>
                  <a:srgbClr val="C00000"/>
                </a:solidFill>
              </a:rPr>
              <a:t>нами рядышком идёт.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Чтобы, чтобы, чтобы снова добрый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                     злого </a:t>
            </a:r>
            <a:r>
              <a:rPr lang="ru-RU" sz="3600" b="1" dirty="0">
                <a:solidFill>
                  <a:srgbClr val="C00000"/>
                </a:solidFill>
              </a:rPr>
              <a:t>победил!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Чтобы добрый, чтобы злого, стать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                 хорошим убедил.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G:\СКАЗКИ 2 класс\i2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" y="3841970"/>
            <a:ext cx="3506175" cy="2099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:\СКАЗКИ 2 класс\2222 — копи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524"/>
            <a:ext cx="266429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G:\СКАЗКИ 2 класс\i6 —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35" y="350524"/>
            <a:ext cx="3373929" cy="2574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СКАЗКИ 2 класс\slide-6 —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56" y="3866780"/>
            <a:ext cx="2084387" cy="2852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722" y="2828836"/>
            <a:ext cx="9014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 сказке солнышко горит, справедливость в нём царит!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Сказка </a:t>
            </a:r>
            <a:r>
              <a:rPr lang="ru-RU" sz="2800" b="1" dirty="0">
                <a:solidFill>
                  <a:srgbClr val="C00000"/>
                </a:solidFill>
              </a:rPr>
              <a:t>– умница и прелесть, ей повсюду путь открыт!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903893"/>
            <a:ext cx="5526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Ты представь себе на миг,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Как бы жили мы без книг?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G:\СКАЗКИ 2 класс\Читаем сказки\916c713e-25c8-4025-b6b8-3da9c58ebf11 —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/>
          <a:stretch/>
        </p:blipFill>
        <p:spPr bwMode="auto">
          <a:xfrm>
            <a:off x="694884" y="476672"/>
            <a:ext cx="7776864" cy="5712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0146" y="6334780"/>
            <a:ext cx="3243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Все сказки хороши!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4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G:\СКАЗКИ 2 класс\Читаем сказки\bbe765f5-e761-4c24-bb7b-035fd56a1c73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4664"/>
            <a:ext cx="7704856" cy="5775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693" y="6334780"/>
            <a:ext cx="6972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Какой вопрос придумать одноклассникам?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2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G:\СКАЗКИ 2 класс\Читаем сказки\Копия воловликова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13871" r="11083" b="8186"/>
          <a:stretch/>
        </p:blipFill>
        <p:spPr bwMode="auto">
          <a:xfrm>
            <a:off x="609600" y="404664"/>
            <a:ext cx="7922840" cy="5910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9352" y="6334780"/>
            <a:ext cx="2245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Я уже читаю!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G:\СКАЗКИ 2 класс\Читаем сказки\воловликова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t="18344" r="10883" b="10404"/>
          <a:stretch/>
        </p:blipFill>
        <p:spPr bwMode="auto">
          <a:xfrm>
            <a:off x="714786" y="260648"/>
            <a:ext cx="7745645" cy="5766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02700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Угадайте сказку</a:t>
            </a:r>
            <a:r>
              <a:rPr lang="ru-RU" sz="2400" b="1" dirty="0" smtClean="0">
                <a:solidFill>
                  <a:srgbClr val="C00000"/>
                </a:solidFill>
              </a:rPr>
              <a:t>:  …</a:t>
            </a:r>
            <a:r>
              <a:rPr lang="ru-RU" sz="2400" b="1" dirty="0">
                <a:solidFill>
                  <a:srgbClr val="C00000"/>
                </a:solidFill>
              </a:rPr>
              <a:t>Я, куманёк, говорю: битый битого везёт.       - Так, кумушка, так!..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9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G:\СКАЗКИ 2 класс\Читаем сказки\Копия 4955e9d6-22e4-40f0-ba90-2a554aff78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14601" cy="5700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8077" y="6334780"/>
            <a:ext cx="4307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Какие интересные сказки!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9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G:\СКАЗКИ 2 класс\i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58772" b="34625"/>
          <a:stretch/>
        </p:blipFill>
        <p:spPr bwMode="auto">
          <a:xfrm>
            <a:off x="323528" y="908720"/>
            <a:ext cx="3960440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СКАЗКИ 2 класс\i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3" t="11285" r="1754" b="10888"/>
          <a:stretch/>
        </p:blipFill>
        <p:spPr bwMode="auto">
          <a:xfrm>
            <a:off x="4288255" y="908720"/>
            <a:ext cx="4464496" cy="5424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963" y="0"/>
            <a:ext cx="86260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Gabriola" pitchFamily="82" charset="0"/>
              </a:rPr>
              <a:t>180 лет со дня написания сказки (1841)</a:t>
            </a:r>
            <a:endParaRPr lang="ru-RU" sz="5400" i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4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G:\СКАЗКИ 2 класс\Читаем сказки\Копия c6d88e9d-99fb-4a60-b3f2-194ec7f495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724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Наши вопросы: </a:t>
            </a:r>
            <a:r>
              <a:rPr lang="ru-RU" sz="2400" b="1" dirty="0">
                <a:solidFill>
                  <a:srgbClr val="C00000"/>
                </a:solidFill>
              </a:rPr>
              <a:t>1. Какая беда случилась с Рукодельницей?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                          2. Что правда, а что не правда в сказке «Снегурочка»?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81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138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</dc:title>
  <dc:creator>ТАТЬЯНА</dc:creator>
  <cp:lastModifiedBy>Алла</cp:lastModifiedBy>
  <cp:revision>39</cp:revision>
  <dcterms:created xsi:type="dcterms:W3CDTF">2018-11-29T01:42:26Z</dcterms:created>
  <dcterms:modified xsi:type="dcterms:W3CDTF">2021-01-10T08:01:19Z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457965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